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19"/>
  </p:notesMasterIdLst>
  <p:handoutMasterIdLst>
    <p:handoutMasterId r:id="rId20"/>
  </p:handoutMasterIdLst>
  <p:sldIdLst>
    <p:sldId id="683" r:id="rId7"/>
    <p:sldId id="718" r:id="rId8"/>
    <p:sldId id="719" r:id="rId9"/>
    <p:sldId id="660" r:id="rId10"/>
    <p:sldId id="661" r:id="rId11"/>
    <p:sldId id="663" r:id="rId12"/>
    <p:sldId id="720" r:id="rId13"/>
    <p:sldId id="722" r:id="rId14"/>
    <p:sldId id="712" r:id="rId15"/>
    <p:sldId id="666" r:id="rId16"/>
    <p:sldId id="721" r:id="rId17"/>
    <p:sldId id="688" r:id="rId1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4022" autoAdjust="0"/>
  </p:normalViewPr>
  <p:slideViewPr>
    <p:cSldViewPr snapToGrid="0">
      <p:cViewPr varScale="1">
        <p:scale>
          <a:sx n="67" d="100"/>
          <a:sy n="67" d="100"/>
        </p:scale>
        <p:origin x="834" y="6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770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F0210BE-2A39-4D0E-9359-F64D4B884D4E}"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82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4</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5</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937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9428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7.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6.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5" r:id="rId23"/>
    <p:sldLayoutId id="2147484156" r:id="rId24"/>
    <p:sldLayoutId id="2147484159" r:id="rId25"/>
    <p:sldLayoutId id="214748416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Sign up for an Office 365 subscription</a:t>
            </a:r>
          </a:p>
          <a:p>
            <a:r>
              <a:rPr lang="en-US" dirty="0"/>
              <a:t>	</a:t>
            </a:r>
            <a:r>
              <a:rPr lang="en-US" dirty="0" smtClean="0"/>
              <a:t>Create a Developer Site Collection</a:t>
            </a:r>
          </a:p>
          <a:p>
            <a:r>
              <a:rPr lang="en-US" dirty="0" smtClean="0"/>
              <a:t>Sign up for Windows Azure subscription</a:t>
            </a:r>
          </a:p>
          <a:p>
            <a:r>
              <a:rPr lang="en-US" dirty="0" smtClean="0"/>
              <a:t>Link Office 365 AAD to Windows Azure</a:t>
            </a:r>
          </a:p>
          <a:p>
            <a:r>
              <a:rPr lang="en-US" dirty="0" smtClean="0"/>
              <a:t>Make Office 365 user administrator in Windows Azure</a:t>
            </a:r>
          </a:p>
          <a:p>
            <a:r>
              <a:rPr lang="en-US" dirty="0" smtClean="0"/>
              <a:t>Use Visual Studio remotely to develop</a:t>
            </a:r>
            <a:endParaRPr lang="en-US" dirty="0"/>
          </a:p>
        </p:txBody>
      </p:sp>
      <p:sp>
        <p:nvSpPr>
          <p:cNvPr id="3" name="Title 2"/>
          <p:cNvSpPr>
            <a:spLocks noGrp="1"/>
          </p:cNvSpPr>
          <p:nvPr>
            <p:ph type="title"/>
          </p:nvPr>
        </p:nvSpPr>
        <p:spPr/>
        <p:txBody>
          <a:bodyPr/>
          <a:lstStyle/>
          <a:p>
            <a:r>
              <a:rPr lang="en-US" dirty="0" smtClean="0"/>
              <a:t>Setting up Environments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3746939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a:t>
            </a:fld>
            <a:endParaRPr lang="en-US" dirty="0"/>
          </a:p>
        </p:txBody>
      </p:sp>
    </p:spTree>
    <p:extLst>
      <p:ext uri="{BB962C8B-B14F-4D97-AF65-F5344CB8AC3E}">
        <p14:creationId xmlns:p14="http://schemas.microsoft.com/office/powerpoint/2010/main" val="14478656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gridCol w="3051425"/>
                <a:gridCol w="2361923"/>
                <a:gridCol w="2875030"/>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16082528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362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933</Words>
  <Application>Microsoft Office PowerPoint</Application>
  <PresentationFormat>Custom</PresentationFormat>
  <Paragraphs>149</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Consolas</vt:lpstr>
      <vt:lpstr>Segoe Pro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 Overview</vt:lpstr>
      <vt:lpstr>Technology journey</vt:lpstr>
      <vt:lpstr>Office 365 Environment</vt:lpstr>
      <vt:lpstr>PowerPoint Presentation</vt:lpstr>
      <vt:lpstr>PowerPoint Presentation</vt:lpstr>
      <vt:lpstr>PowerPoint Presentation</vt:lpstr>
      <vt:lpstr>Office 365 Development Options</vt:lpstr>
      <vt:lpstr>Continuous innovation</vt:lpstr>
      <vt:lpstr>Distribution choices</vt:lpstr>
      <vt:lpstr>App Model Development</vt:lpstr>
      <vt:lpstr>Setting up Environments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2015-01-15T00:13:18Z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